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sugar painting appear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the Warring States Period.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Tang Dynasty.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 the Yuan Dynasty.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Ming Dynasty.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18028" y="930713"/>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575591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Ming Dynasty, some people added pictures with good luck into the bowl of sugar, and sugar painting appeared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可知，糖画出现于明朝。故选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939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sugar painters make the work very quickly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show their excellent skills.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avoid syrup becoming hard.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protect the spoon and the table.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reduce people’s waiting time.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9654"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1004029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 syrup may become hard if it cools, the painters have to produce the work very quickly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可知，由于糖浆冷却后可能会变硬，所以画家们必须迅速地完成作品。故选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15038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writer’s attitude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态度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towards today’s sugar painting according to Paragraph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Uncaring.	B. Doubtful.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Worried.	D. Unclear.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47448" y="979898"/>
            <a:ext cx="5517997" cy="525138"/>
          </a:xfrm>
          <a:prstGeom prst="rect">
            <a:avLst/>
          </a:prstGeom>
        </p:spPr>
      </p:pic>
      <p:sp>
        <p:nvSpPr>
          <p:cNvPr id="4" name="矩形 3"/>
          <p:cNvSpPr/>
          <p:nvPr/>
        </p:nvSpPr>
        <p:spPr>
          <a:xfrm>
            <a:off x="1106402" y="919301"/>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329381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it’s a pity that this folk art is dying recently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“What’s worse, few people seem to be willing to pass on the art except those aging sugar painters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可知，作者对糖画这种艺术形式的未来是感到担忧的。故选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19238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a suitable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Exploring the Art of Sugar Painting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Improving the Taste of Sugar Painting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Effects of the Sugar Producing Technology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Ways to Change the Future of Sugar Painting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0776" y="925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607397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标题归纳题。本文主要介绍了一种中国传统艺术形式兼小吃</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糖画。选项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探索糖画的艺术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适合作本文的最佳标题。故选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63720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703830" y="836712"/>
            <a:ext cx="10791976" cy="1368152"/>
          </a:xfrm>
          <a:prstGeom prst="rect">
            <a:avLst/>
          </a:prstGeom>
        </p:spPr>
      </p:pic>
      <p:pic>
        <p:nvPicPr>
          <p:cNvPr id="8" name="图片 7"/>
          <p:cNvPicPr>
            <a:picLocks noChangeAspect="1"/>
          </p:cNvPicPr>
          <p:nvPr/>
        </p:nvPicPr>
        <p:blipFill>
          <a:blip r:embed="rId3"/>
          <a:stretch>
            <a:fillRect/>
          </a:stretch>
        </p:blipFill>
        <p:spPr>
          <a:xfrm>
            <a:off x="550590" y="2378263"/>
            <a:ext cx="3024336" cy="790377"/>
          </a:xfrm>
          <a:prstGeom prst="rect">
            <a:avLst/>
          </a:prstGeom>
        </p:spPr>
      </p:pic>
      <p:sp>
        <p:nvSpPr>
          <p:cNvPr id="10" name="内容占位符 1"/>
          <p:cNvSpPr>
            <a:spLocks noGrp="1"/>
          </p:cNvSpPr>
          <p:nvPr>
            <p:ph idx="1"/>
          </p:nvPr>
        </p:nvSpPr>
        <p:spPr>
          <a:xfrm>
            <a:off x="360854" y="2338436"/>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主要介绍了一种中国传统艺术形式兼小吃</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糖画</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0854" y="3906971"/>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南充中考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6994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253789"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 painting, as the name means, is a painting made of sugar. It’s the sugar for us to taste, and the painting for us to admire.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8614643" y="1052736"/>
            <a:ext cx="3169195" cy="2137277"/>
          </a:xfrm>
          <a:prstGeom prst="rect">
            <a:avLst/>
          </a:prstGeom>
        </p:spPr>
      </p:pic>
      <p:sp>
        <p:nvSpPr>
          <p:cNvPr id="6" name="内容占位符 1"/>
          <p:cNvSpPr txBox="1">
            <a:spLocks/>
          </p:cNvSpPr>
          <p:nvPr/>
        </p:nvSpPr>
        <p:spPr bwMode="auto">
          <a:xfrm>
            <a:off x="360854" y="3192725"/>
            <a:ext cx="11485848" cy="248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1"/>
            <a:r>
              <a:rPr lang="en-US" altLang="zh-CN" smtClean="0">
                <a:solidFill>
                  <a:srgbClr val="000000"/>
                </a:solidFill>
                <a:latin typeface="Times New Roman" panose="02020603050405020304" pitchFamily="18" charset="0"/>
                <a:ea typeface="宋体" panose="02010600030101010101" pitchFamily="2" charset="-122"/>
              </a:rPr>
              <a:t>Since the Warring States Period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战国时代</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rPr>
              <a:t> the ancient people loved sweets and developed methods of producing sugar. </a:t>
            </a:r>
            <a:endParaRPr lang="zh-CN" altLang="en-US"/>
          </a:p>
        </p:txBody>
      </p:sp>
    </p:spTree>
    <p:extLst>
      <p:ext uri="{BB962C8B-B14F-4D97-AF65-F5344CB8AC3E}">
        <p14:creationId xmlns:p14="http://schemas.microsoft.com/office/powerpoint/2010/main" val="84987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71479"/>
          </a:xfrm>
        </p:spPr>
        <p:txBody>
          <a:bodyPr/>
          <a:lstStyle/>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Tang Dynasty, there was huge progress in the technology of sugar making. And sugar, the </a:t>
            </a:r>
            <a:r>
              <a:rPr lang="en-US" altLang="zh-CN" sz="34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precious</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product once only served to the emperors and princes, also went into common people’s homes. With the cultural and economic</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经济的</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development of Song and Yuan Dynasties, people became less interested in only tasting sweetness. In the Ming Dynasty, some people added pictures with good luck into the bowl of sugar, and sugar painting appeared.</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4713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50971"/>
          </a:xfrm>
        </p:spPr>
        <p:txBody>
          <a:bodyPr/>
          <a:lstStyle/>
          <a:p>
            <a:pPr indent="715963" hangingPunct="0">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 painting is different from normal painting. Sugar painters use syrup</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糖浆</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 material, a spoon as the “paintbrush”</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 smooth table as the “paper”. To make syrup, they have to make sugar hot before painting. Since syrup may become hard if it cools, the painters have to produce the work very quickly. They move the spoon full of syrup up and down, left and right. Soon a sugar painting is done.</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5612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it’s a pity that this folk art is dying recently. The sugar painting that used to be rich in shapes has become poorer and poorer because of fewer needs. What’s worse, few people seem to be willing to pass on the art except those aging sugar painters.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2764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most people, painting is a kind of art and difficult to understand. However, sugar painting has pulled the art down into people’s daily lives. Through it, we may see the spiritual support of the ancient people across centuries. Now, sugar painting has been listed as an intangible cultural heritage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非物质文化遗产</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China. Therefore, the art should be remembered, missed and passed 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25140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precious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probably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Valuable and expensive.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Useful and cheap.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Special but worthless.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Simple but priceless.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4243" y="934598"/>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04829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sugar, the precious product once only served to the emperors and princes, also went into common people’s homes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可知，糖曾经只供皇帝和太子食用，因此推知糖是非常珍贵的。画线词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“precious”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珍贵的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84133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672</Words>
  <Application>Microsoft Office PowerPoint</Application>
  <PresentationFormat>自定义</PresentationFormat>
  <Paragraphs>43</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